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" y="-3430"/>
            <a:ext cx="9139148" cy="60016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100" dirty="0"/>
              <a:t>Алгоритм действий гражданина при подаче заявки на участие в  мероприятии по организации профессионального обучения и дополнительного профессионального образования отдельных категорий граждан в рамках федерального проекта «Содействие занятости» национального проекта «Демография»</a:t>
            </a:r>
            <a:endParaRPr lang="ru-RU" sz="1100" dirty="0" smtClean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31" t="34444" r="66827" b="56838"/>
          <a:stretch/>
        </p:blipFill>
        <p:spPr bwMode="auto">
          <a:xfrm>
            <a:off x="117537" y="368835"/>
            <a:ext cx="466432" cy="45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Блок-схема: процесс 6"/>
          <p:cNvSpPr/>
          <p:nvPr/>
        </p:nvSpPr>
        <p:spPr>
          <a:xfrm>
            <a:off x="595748" y="741895"/>
            <a:ext cx="8541385" cy="22353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601740" y="544018"/>
            <a:ext cx="8533714" cy="197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prstClr val="white"/>
                </a:solidFill>
                <a:latin typeface="Elektra Text Pro" panose="02000503030000020004" pitchFamily="50" charset="-52"/>
              </a:rPr>
              <a:t>Министерство труда, занятости и миграционной политики Самарской области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576664" y="1349134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Блок-схема: процесс 62"/>
          <p:cNvSpPr/>
          <p:nvPr/>
        </p:nvSpPr>
        <p:spPr>
          <a:xfrm>
            <a:off x="603420" y="1110638"/>
            <a:ext cx="8530358" cy="23849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727526" y="1102928"/>
            <a:ext cx="84558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Раздел «Пройдите </a:t>
            </a:r>
            <a:r>
              <a:rPr lang="ru-RU" sz="1050" dirty="0"/>
              <a:t>обучение в рамках федерального </a:t>
            </a:r>
            <a:r>
              <a:rPr lang="ru-RU" sz="1050" dirty="0" smtClean="0"/>
              <a:t>проекта </a:t>
            </a:r>
            <a:r>
              <a:rPr lang="ru-RU" sz="1050" dirty="0"/>
              <a:t>«Содействие занятости</a:t>
            </a:r>
            <a:r>
              <a:rPr lang="ru-RU" sz="1050" dirty="0" smtClean="0"/>
              <a:t>»</a:t>
            </a:r>
            <a:endParaRPr lang="ru-RU" sz="1050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606751" y="1501032"/>
            <a:ext cx="8540580" cy="20412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674671" y="1816511"/>
            <a:ext cx="81003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Кнопка «Записаться </a:t>
            </a:r>
            <a:r>
              <a:rPr lang="ru-RU" sz="1050" dirty="0"/>
              <a:t>на </a:t>
            </a:r>
            <a:r>
              <a:rPr lang="ru-RU" sz="1050" dirty="0" smtClean="0"/>
              <a:t>обучение» </a:t>
            </a:r>
            <a:endParaRPr lang="ru-RU" sz="1050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4568525" y="966622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Блок-схема: процесс 67"/>
          <p:cNvSpPr/>
          <p:nvPr/>
        </p:nvSpPr>
        <p:spPr>
          <a:xfrm>
            <a:off x="603420" y="2568967"/>
            <a:ext cx="8540579" cy="19362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655847" y="2538821"/>
            <a:ext cx="816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Выбор программы обучения</a:t>
            </a:r>
            <a:endParaRPr lang="ru-RU" sz="1050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4582380" y="2045482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Блок-схема: процесс 76"/>
          <p:cNvSpPr/>
          <p:nvPr/>
        </p:nvSpPr>
        <p:spPr>
          <a:xfrm>
            <a:off x="608431" y="3246150"/>
            <a:ext cx="8538900" cy="193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573935" y="3210744"/>
            <a:ext cx="8134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/>
              <a:t>Кнопка «Войти через </a:t>
            </a:r>
            <a:r>
              <a:rPr lang="ru-RU" sz="1050" dirty="0"/>
              <a:t>портал </a:t>
            </a:r>
            <a:r>
              <a:rPr lang="ru-RU" sz="1050" dirty="0" smtClean="0"/>
              <a:t>«</a:t>
            </a:r>
            <a:r>
              <a:rPr lang="ru-RU" sz="1050" dirty="0" err="1" smtClean="0"/>
              <a:t>Госуслуги</a:t>
            </a:r>
            <a:r>
              <a:rPr lang="ru-RU" sz="1050" dirty="0" smtClean="0"/>
              <a:t>»</a:t>
            </a:r>
            <a:endParaRPr lang="ru-RU" sz="1050" dirty="0"/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4584210" y="2413585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Блок-схема: процесс 81"/>
          <p:cNvSpPr/>
          <p:nvPr/>
        </p:nvSpPr>
        <p:spPr>
          <a:xfrm>
            <a:off x="606751" y="2189711"/>
            <a:ext cx="8540580" cy="22387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4581465" y="1705160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69121" y="747569"/>
            <a:ext cx="23246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Портал Работа в России (</a:t>
            </a:r>
            <a:r>
              <a:rPr lang="en-US" sz="1050" dirty="0" smtClean="0"/>
              <a:t>trudvsem.ru</a:t>
            </a:r>
            <a:r>
              <a:rPr lang="ru-RU" sz="1050" dirty="0" smtClean="0"/>
              <a:t>)</a:t>
            </a:r>
            <a:endParaRPr lang="ru-RU" sz="105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71133" y="2174690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050" dirty="0" smtClean="0"/>
              <a:t>Выбор необходимой программы </a:t>
            </a:r>
            <a:r>
              <a:rPr lang="ru-RU" sz="1050" dirty="0"/>
              <a:t>обучения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597922" y="3102134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90219" y="3562845"/>
            <a:ext cx="845586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/>
              <a:t>Выбор регион по месту жительства (Самарская область) (Ваши персональные данные заполняются автоматически)</a:t>
            </a:r>
            <a:endParaRPr lang="ru-RU" sz="1050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601740" y="3582088"/>
            <a:ext cx="8533714" cy="21183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4618468" y="3451436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50753" y="3884394"/>
            <a:ext cx="851419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/>
              <a:t>Выбор квалификации по </a:t>
            </a:r>
            <a:r>
              <a:rPr lang="ru-RU" sz="1050" dirty="0"/>
              <a:t>профессии, специальности или направлению подготовки в соответствии с документом об образовании</a:t>
            </a: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608530" y="3915362"/>
            <a:ext cx="8530357" cy="19197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605720" y="4107341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процесс 33"/>
          <p:cNvSpPr/>
          <p:nvPr/>
        </p:nvSpPr>
        <p:spPr>
          <a:xfrm>
            <a:off x="606751" y="4248392"/>
            <a:ext cx="8530357" cy="18609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87081" y="4199901"/>
            <a:ext cx="816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Выбор уровня образования</a:t>
            </a:r>
            <a:endParaRPr lang="ru-RU" sz="1050" dirty="0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595748" y="4582768"/>
            <a:ext cx="8539706" cy="19482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4621290" y="3773699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5979" y="4553224"/>
            <a:ext cx="8548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Указание при необходимости (если это автоматически не заполнено) контактного номера телефона и дополнительной эл. почты</a:t>
            </a:r>
            <a:endParaRPr lang="ru-RU" sz="1050" dirty="0"/>
          </a:p>
        </p:txBody>
      </p:sp>
      <p:sp>
        <p:nvSpPr>
          <p:cNvPr id="41" name="TextBox 40"/>
          <p:cNvSpPr txBox="1"/>
          <p:nvPr/>
        </p:nvSpPr>
        <p:spPr>
          <a:xfrm>
            <a:off x="471020" y="4876440"/>
            <a:ext cx="85235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Выбор категории </a:t>
            </a:r>
            <a:r>
              <a:rPr lang="ru-RU" sz="1050" dirty="0"/>
              <a:t>участника из списка </a:t>
            </a:r>
            <a:r>
              <a:rPr lang="ru-RU" sz="1050" dirty="0" smtClean="0"/>
              <a:t>предложенных</a:t>
            </a:r>
            <a:endParaRPr lang="ru-RU" sz="1050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4621290" y="4434490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процесс 42"/>
          <p:cNvSpPr/>
          <p:nvPr/>
        </p:nvSpPr>
        <p:spPr>
          <a:xfrm>
            <a:off x="596639" y="4921613"/>
            <a:ext cx="8538816" cy="16357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616638" y="4777597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08520" y="5196858"/>
            <a:ext cx="816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Выбор места </a:t>
            </a:r>
            <a:r>
              <a:rPr lang="ru-RU" sz="1050" dirty="0"/>
              <a:t>оказания услуги </a:t>
            </a:r>
            <a:r>
              <a:rPr lang="ru-RU" sz="1050" dirty="0" smtClean="0"/>
              <a:t>(Самарская область и Центр занятости) </a:t>
            </a:r>
            <a:endParaRPr lang="ru-RU" sz="1050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596638" y="5229200"/>
            <a:ext cx="8537249" cy="21231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606751" y="5578526"/>
            <a:ext cx="8544278" cy="19122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605302" y="5913764"/>
            <a:ext cx="8539705" cy="19669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4623037" y="5085184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630629" y="5460643"/>
            <a:ext cx="0" cy="1178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631729" y="5769748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80636" y="5547179"/>
            <a:ext cx="816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Выбор формы обучения</a:t>
            </a:r>
            <a:endParaRPr lang="ru-RU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981777" y="5859143"/>
            <a:ext cx="816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Подтверждение согласия на обработку персональных данных</a:t>
            </a:r>
            <a:endParaRPr lang="ru-RU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379916" y="1459692"/>
            <a:ext cx="84558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Кнопка «Узнать больше»</a:t>
            </a:r>
            <a:endParaRPr lang="ru-RU" sz="1050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616400" y="1849176"/>
            <a:ext cx="8530358" cy="21167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4596092" y="2758170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Блок-схема: процесс 59"/>
          <p:cNvSpPr/>
          <p:nvPr/>
        </p:nvSpPr>
        <p:spPr>
          <a:xfrm>
            <a:off x="605983" y="2902186"/>
            <a:ext cx="8540579" cy="19362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603420" y="2877983"/>
            <a:ext cx="816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Кнопка «Подать заявку»</a:t>
            </a:r>
            <a:endParaRPr lang="ru-RU" sz="1050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4655303" y="6100458"/>
            <a:ext cx="183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Блок-схема: процесс 70"/>
          <p:cNvSpPr/>
          <p:nvPr/>
        </p:nvSpPr>
        <p:spPr>
          <a:xfrm>
            <a:off x="606419" y="6244474"/>
            <a:ext cx="8539705" cy="19669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695694" y="6215862"/>
            <a:ext cx="816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Кнопка «Отправить заявку»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994104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151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Дробышев Данила Михайлович</dc:creator>
  <cp:lastModifiedBy>Судакова Светлана Вениаминовна</cp:lastModifiedBy>
  <cp:revision>47</cp:revision>
  <cp:lastPrinted>2022-06-08T10:37:56Z</cp:lastPrinted>
  <dcterms:created xsi:type="dcterms:W3CDTF">2022-04-04T06:53:19Z</dcterms:created>
  <dcterms:modified xsi:type="dcterms:W3CDTF">2022-06-15T12:54:51Z</dcterms:modified>
</cp:coreProperties>
</file>